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рас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" y="224645"/>
            <a:ext cx="8711231" cy="653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2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жад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5449"/>
            <a:ext cx="8519208" cy="63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2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апус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0" y="260648"/>
            <a:ext cx="8472264" cy="63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4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ук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642"/>
            <a:ext cx="8570689" cy="64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6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ого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9" y="332656"/>
            <a:ext cx="8664285" cy="64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1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вер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" y="188640"/>
            <a:ext cx="8832304" cy="66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7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см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9" y="260648"/>
            <a:ext cx="8664285" cy="64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0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ри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188640"/>
            <a:ext cx="844894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капус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567216" cy="642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2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па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1" y="260648"/>
            <a:ext cx="8592276" cy="64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14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2017-11-28T15:01:03Z</dcterms:created>
  <dcterms:modified xsi:type="dcterms:W3CDTF">2017-11-28T15:11:59Z</dcterms:modified>
</cp:coreProperties>
</file>